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28733"/>
            <a:ext cx="7556500" cy="443594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35439"/>
            <a:ext cx="7556500" cy="4622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7098"/>
            <a:ext cx="7556500" cy="459920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81794"/>
            <a:ext cx="7556500" cy="472981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840073"/>
            <a:ext cx="7556500" cy="301326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93453"/>
            <a:ext cx="7556500" cy="47064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81794"/>
            <a:ext cx="7556500" cy="47298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95790"/>
            <a:ext cx="7556500" cy="470181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74797"/>
            <a:ext cx="7556500" cy="47438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49143"/>
            <a:ext cx="7556500" cy="479511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93453"/>
            <a:ext cx="7556500" cy="47064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77425"/>
            <a:ext cx="7556500" cy="45385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88513"/>
            <a:ext cx="7556500" cy="491638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23489"/>
            <a:ext cx="7556500" cy="484642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93453"/>
            <a:ext cx="7556500" cy="470649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61093"/>
            <a:ext cx="7556500" cy="457121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30766"/>
            <a:ext cx="7556500" cy="46318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970136"/>
            <a:ext cx="7556500" cy="475312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177705"/>
            <a:ext cx="7556500" cy="43379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54095"/>
            <a:ext cx="7556500" cy="45852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21444"/>
            <a:ext cx="7556500" cy="46505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55861"/>
            <a:ext cx="7556500" cy="49816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21444"/>
            <a:ext cx="7556500" cy="465051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809201"/>
            <a:ext cx="7556500" cy="507498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77425"/>
            <a:ext cx="7556500" cy="45385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2024-09-13T09:49:56Z</dcterms:created>
  <dcterms:modified xsi:type="dcterms:W3CDTF">2024-09-13T09:49:56Z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2024-09-13T00:00:00Z</vt:filetime>
  </property>
</Properties>
</file>